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05/07/2022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87" y="952501"/>
            <a:ext cx="6643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75" y="1809750"/>
            <a:ext cx="72728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First terminology used for ECC was nursing </a:t>
            </a:r>
          </a:p>
          <a:p>
            <a:pPr algn="just"/>
            <a:r>
              <a:rPr lang="en-US" sz="2800" dirty="0" smtClean="0"/>
              <a:t>  caries by winter 1966.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The term ECC was given by Davies [1998]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Milk is not </a:t>
            </a:r>
            <a:r>
              <a:rPr lang="en-US" sz="2800" dirty="0" err="1" smtClean="0"/>
              <a:t>cariogenic</a:t>
            </a:r>
            <a:r>
              <a:rPr lang="en-US" sz="2800" dirty="0" smtClean="0"/>
              <a:t> and </a:t>
            </a:r>
            <a:r>
              <a:rPr lang="en-US" sz="2800" dirty="0" err="1" smtClean="0"/>
              <a:t>infact</a:t>
            </a:r>
            <a:r>
              <a:rPr lang="en-US" sz="2800" dirty="0" smtClean="0"/>
              <a:t> it may </a:t>
            </a:r>
            <a:r>
              <a:rPr lang="en-US" sz="2800" dirty="0" err="1" smtClean="0"/>
              <a:t>exihibit</a:t>
            </a:r>
            <a:r>
              <a:rPr lang="en-US" sz="2800" dirty="0" smtClean="0"/>
              <a:t> </a:t>
            </a:r>
          </a:p>
          <a:p>
            <a:pPr algn="just"/>
            <a:r>
              <a:rPr lang="en-US" sz="2800" dirty="0" smtClean="0"/>
              <a:t>  some </a:t>
            </a:r>
            <a:r>
              <a:rPr lang="en-US" sz="2800" dirty="0" err="1" smtClean="0"/>
              <a:t>cariostatic</a:t>
            </a:r>
            <a:r>
              <a:rPr lang="en-US" sz="2800" dirty="0" smtClean="0"/>
              <a:t> effects.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Use of baby bottle is not the sole factor for ECC.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5486400"/>
          <a:chOff x="0" y="0"/>
          <a:chExt cx="9753600" cy="54864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2006-08-16T00:00:00Z</dcterms:created>
  <dcterms:modified xsi:type="dcterms:W3CDTF">2022-07-05T09:31:58Z</dcterms:modified>
</cp:coreProperties>
</file>